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10691813" cy="15119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21799F-CD3E-4CA6-86EC-DD8BE1261E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AC891CE2-3F5B-47A1-ADF2-FAD7A4D7E19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CAC1496F-8476-40ED-B983-886841A59A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90F5BDF-0BBF-4DAA-83EB-C9BB520367E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4BADA19-0D5A-46EF-BDC6-36D0BF3ABFC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5D424AF-1967-4D03-80F4-494157D0EF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074D01B-291C-4390-9B0C-7BFB954F103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B7CA509F-DC1D-4940-B83E-1473ABB340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A63D36AA-4BF6-46A3-8EA3-ED94C66FC4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48123742-2E72-4F6F-94FA-29CB142935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5E7F2D02-3E40-4C5E-A34C-D3E03F43FF0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it-IT" sz="7019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7019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1AACA5A-B96B-4D06-A7D3-64153C451A0D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36560" y="1008000"/>
            <a:ext cx="3448080" cy="352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45360" y="2176920"/>
            <a:ext cx="5412240" cy="10744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36560" y="4535640"/>
            <a:ext cx="3448080" cy="840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539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48F3B9C-2CC7-4786-8CF6-E634A840068C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36560" y="1008000"/>
            <a:ext cx="3448080" cy="3527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it-IT" sz="37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37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45360" y="2176920"/>
            <a:ext cx="5412240" cy="1074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736560" y="4535640"/>
            <a:ext cx="3448080" cy="8402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539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9408323-8CE1-4604-A6DE-899B89CBE3A4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 rot="5400000">
            <a:off x="549720" y="4210200"/>
            <a:ext cx="9592560" cy="9221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7FD22BD-7954-4044-9D34-D539CFC965C9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 rot="5400000">
            <a:off x="2397600" y="6058800"/>
            <a:ext cx="12812760" cy="2305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 rot="5400000">
            <a:off x="-2279880" y="3819960"/>
            <a:ext cx="12812760" cy="6782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C82F4DF-F660-4720-BF62-D7B4B5A70F6D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35120" y="4024800"/>
            <a:ext cx="9221400" cy="959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597B41-EF03-4392-9AFE-73A2802272AD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9360" y="3769200"/>
            <a:ext cx="9221400" cy="6288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it-IT" sz="7019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7019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9360" y="10118160"/>
            <a:ext cx="9221400" cy="3306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36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B1B9F27-0926-4065-83A5-C7CC607CF0B6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35120" y="4024800"/>
            <a:ext cx="4543560" cy="959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46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412600" y="4024800"/>
            <a:ext cx="4543560" cy="959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346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478736C-6408-4E43-B4E3-1AB4CA3D153A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656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36560" y="3706200"/>
            <a:ext cx="4522680" cy="181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4347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736560" y="5522760"/>
            <a:ext cx="4522680" cy="812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399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412600" y="3706200"/>
            <a:ext cx="4545000" cy="181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4347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81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28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5412600" y="5522760"/>
            <a:ext cx="4545000" cy="812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399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Secondo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Terzo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Quarto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Quinto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Sesto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70" spc="-1" strike="noStrike">
                <a:solidFill>
                  <a:srgbClr val="000000"/>
                </a:solidFill>
                <a:latin typeface="Arial"/>
              </a:rPr>
              <a:t>Settimo livello struttura</a:t>
            </a:r>
            <a:endParaRPr b="0" lang="it-IT" sz="32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B6037A0-5CC1-4774-8388-F9C5C8F183E8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it-IT" sz="5140" spc="-1" strike="noStrike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  <a:endParaRPr b="0" lang="it-IT" sz="51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BB7650F-0811-4095-A5E0-C4EBA25FCA19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&lt;data/ora&gt;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it-IT" sz="141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5ECD49F-B2C0-4F5A-A935-857BB593BA73}" type="slidenum">
              <a:rPr b="0" lang="it-IT" sz="1410" spc="-1" strike="noStrike">
                <a:solidFill>
                  <a:srgbClr val="888888"/>
                </a:solidFill>
                <a:latin typeface="Calibri"/>
                <a:ea typeface="Calibri"/>
              </a:rPr>
              <a:t>&lt;numero&gt;</a:t>
            </a:fld>
            <a:endParaRPr b="0" lang="it-IT" sz="141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84;p1" descr="Immagine che contiene testo, grafica, schermata, poster&#10;&#10;Descrizione generata automaticamente"/>
          <p:cNvPicPr/>
          <p:nvPr/>
        </p:nvPicPr>
        <p:blipFill>
          <a:blip r:embed="rId1"/>
          <a:stretch/>
        </p:blipFill>
        <p:spPr>
          <a:xfrm>
            <a:off x="5400" y="6480"/>
            <a:ext cx="10680480" cy="15112800"/>
          </a:xfrm>
          <a:prstGeom prst="rect">
            <a:avLst/>
          </a:prstGeom>
          <a:ln w="0">
            <a:noFill/>
          </a:ln>
        </p:spPr>
      </p:pic>
      <p:sp>
        <p:nvSpPr>
          <p:cNvPr id="66" name="Google Shape;85;p1"/>
          <p:cNvSpPr/>
          <p:nvPr/>
        </p:nvSpPr>
        <p:spPr>
          <a:xfrm>
            <a:off x="1141560" y="9633240"/>
            <a:ext cx="8605080" cy="3465720"/>
          </a:xfrm>
          <a:prstGeom prst="rect">
            <a:avLst/>
          </a:prstGeom>
          <a:noFill/>
          <a:ln w="0">
            <a:noFill/>
          </a:ln>
          <a:effectLst>
            <a:outerShdw algn="bl" blurRad="57240" dir="5400000" dist="19080" rotWithShape="0">
              <a:srgbClr val="000000">
                <a:alpha val="5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it-IT" sz="5580" spc="-1" strike="noStrike">
                <a:solidFill>
                  <a:schemeClr val="dk1"/>
                </a:solidFill>
                <a:latin typeface="Calibri"/>
                <a:ea typeface="Calibri"/>
              </a:rPr>
              <a:t>IC SOMMARIVA PERNO</a:t>
            </a:r>
            <a:endParaRPr b="0" lang="it-IT" sz="558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it-IT" sz="20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MAZZA GAETANO</a:t>
            </a: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endParaRPr b="0" lang="it-IT" sz="46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it-IT" sz="4670" spc="-1" strike="noStrike">
                <a:solidFill>
                  <a:srgbClr val="cc0000"/>
                </a:solidFill>
                <a:latin typeface="Calibri"/>
                <a:ea typeface="Calibri"/>
              </a:rPr>
              <a:t>BENEDETTO DAVIDE</a:t>
            </a:r>
            <a:endParaRPr b="0" lang="it-IT" sz="46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it-IT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it-IT" sz="5880" spc="-1" strike="noStrike">
                <a:solidFill>
                  <a:schemeClr val="dk1"/>
                </a:solidFill>
                <a:latin typeface="Calibri"/>
                <a:ea typeface="Calibri"/>
              </a:rPr>
              <a:t>VOTA FLC CGIL</a:t>
            </a:r>
            <a:endParaRPr b="0" lang="it-IT" sz="588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LibreOffice/24.2.3.2$Windows_X86_64 LibreOffice_project/433d9c2ded56988e8a90e6b2e771ee4e6a5ab2ba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2024-12-17T07:57:40Z</dcterms:created>
  <dc:creator>Eleonora Terlizzi</dc:creator>
  <dc:description/>
  <dc:language>it-IT</dc:language>
  <cp:lastModifiedBy/>
  <dcterms:modified xsi:type="dcterms:W3CDTF">2025-04-03T17:09:52Z</dcterms:modified>
  <cp:revision>1</cp:revision>
  <dc:subject/>
  <dc:title/>
</cp:coreProperties>
</file>